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7" d="100"/>
          <a:sy n="77" d="100"/>
        </p:scale>
        <p:origin x="88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2CAD21-7D03-9450-AEC9-2EDF51A3C0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E22E468-BBD3-094D-CD1D-86457D1FD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EE14F7-E65E-1B70-740C-19962EBFA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0D5-730E-416C-8165-94144F66E031}" type="datetimeFigureOut">
              <a:rPr lang="ru-KZ" smtClean="0"/>
              <a:t>09.11.2024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F56CCA-5B74-C7E8-5358-78B253265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5F02FB-6B55-3E59-B2D1-B0C744ABA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E3BC-0538-47EC-A88F-A51FF583AB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27697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9CED8B-42BD-141A-118D-30E35AFE8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FE0E5D-58CA-D1EE-8B9E-BC45A7D75E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36400A-7B8E-2FD5-8976-65689159C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0D5-730E-416C-8165-94144F66E031}" type="datetimeFigureOut">
              <a:rPr lang="ru-KZ" smtClean="0"/>
              <a:t>09.11.2024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BBC2F2-678F-D610-3410-008A6F08C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878883-78DA-C30B-4EB6-35375A128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E3BC-0538-47EC-A88F-A51FF583AB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65534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705B8B8-3E82-60C2-22D6-A30DC31B36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FA1C4A5-4B64-EB7B-AB43-234C6FD27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ED9D15-EDCA-9618-DE14-677571A56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0D5-730E-416C-8165-94144F66E031}" type="datetimeFigureOut">
              <a:rPr lang="ru-KZ" smtClean="0"/>
              <a:t>09.11.2024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780E04-41CA-211C-E290-D4835C24F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5B8DA9-BC21-22D0-4DAC-251FDAA95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E3BC-0538-47EC-A88F-A51FF583AB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355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3C8BA9-6CB3-4462-DC42-50F11667D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A9A295-3855-9D8D-419D-C70E7EBA9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A6F7EF-A4C1-53CF-4010-D735B757B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0D5-730E-416C-8165-94144F66E031}" type="datetimeFigureOut">
              <a:rPr lang="ru-KZ" smtClean="0"/>
              <a:t>09.11.2024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85EB5D-F91D-2497-E6D8-D57E850AC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CF841D-3AF7-648B-64E5-5FF19A908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E3BC-0538-47EC-A88F-A51FF583AB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78891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B751FA-1255-DFEA-BFBA-534D58109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90F130-5872-5118-5C43-E25498C6A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1B441C-D62C-31F2-95EA-0F75217D0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0D5-730E-416C-8165-94144F66E031}" type="datetimeFigureOut">
              <a:rPr lang="ru-KZ" smtClean="0"/>
              <a:t>09.11.2024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C7BDC6-E7CE-7659-9574-DAA7B5817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9207D4-EC3D-CD5B-A5F7-BD91D0B83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E3BC-0538-47EC-A88F-A51FF583AB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34276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E07B39-6765-723A-2E18-6DEB7B99B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DFCAC-A333-2666-94E2-B33BE8E2F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2158E64-03AB-D9F3-4941-37F1511A5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DA483B-1EC6-4A46-DA9E-E0DFFDCB3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0D5-730E-416C-8165-94144F66E031}" type="datetimeFigureOut">
              <a:rPr lang="ru-KZ" smtClean="0"/>
              <a:t>09.11.2024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25740F-D826-C600-4CD3-6208AE069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2B8EE-FBF9-F955-C86E-FF3B71615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E3BC-0538-47EC-A88F-A51FF583AB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97396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8F60FC-8A37-05D2-EFA8-8BDC1C93D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612681-41E3-4575-1179-0215ADD78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AFD0CA-4314-CFC3-DD5F-3DEC579E84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9BCB8E4-13B9-5AC3-0C85-FBE9042A02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A312ACB-C269-9A8A-35E6-2E379E3680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522DD08-7D29-86F3-0F3F-81C4B76EC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0D5-730E-416C-8165-94144F66E031}" type="datetimeFigureOut">
              <a:rPr lang="ru-KZ" smtClean="0"/>
              <a:t>09.11.2024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5C622FA-638D-7328-A9AF-4B7492D00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72DB0F9-AC20-5073-A0B7-9EA59EEA7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E3BC-0538-47EC-A88F-A51FF583AB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85798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40CB73-1621-FAE5-614F-7B9D1B78C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F03DAD9-0EF0-2BF1-D4E0-C58DCC91B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0D5-730E-416C-8165-94144F66E031}" type="datetimeFigureOut">
              <a:rPr lang="ru-KZ" smtClean="0"/>
              <a:t>09.11.2024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92D90F8-ADA6-E9B9-67AD-EEB47A015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EB39C9B-6437-23D3-622A-CB9E0C5A2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E3BC-0538-47EC-A88F-A51FF583AB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30183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45E21B6-4B84-9C88-D5E4-6047A7FE4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0D5-730E-416C-8165-94144F66E031}" type="datetimeFigureOut">
              <a:rPr lang="ru-KZ" smtClean="0"/>
              <a:t>09.11.2024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309B20E-416B-4027-C036-836713A4E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06DED1-E231-7B87-3C15-D1CA10F3A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E3BC-0538-47EC-A88F-A51FF583AB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01437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B763AD-0B76-91C0-873D-CA63C7BB9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E8026C-E4D4-B9B0-032C-243E7473B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CA00C33-F444-CF9E-601C-D821448272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814D583-9EE5-378A-DFBB-2CA0765D6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0D5-730E-416C-8165-94144F66E031}" type="datetimeFigureOut">
              <a:rPr lang="ru-KZ" smtClean="0"/>
              <a:t>09.11.2024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511171-2F0D-A124-661F-C9469963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54C870-3A92-D2E4-3098-425BE6CCC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E3BC-0538-47EC-A88F-A51FF583AB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96647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15CB7-9E1E-FA7D-7F30-9FCCCD0D1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07B5022-E06C-D740-CE47-3F42C40FD9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D5A06E-3005-3E82-91C7-DE0BFAD9EA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65ED53-E0B8-9A75-FA04-D022B6C22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0D5-730E-416C-8165-94144F66E031}" type="datetimeFigureOut">
              <a:rPr lang="ru-KZ" smtClean="0"/>
              <a:t>09.11.2024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368524-65B9-4F3C-CDE5-A377B4C84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03D9936-FF7E-88DB-3A1D-74E63A2F3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0E3BC-0538-47EC-A88F-A51FF583AB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6257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86FC1B-80EC-D13F-B82B-314DBAEEC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ECE9B9-26FB-24FC-9FAE-4DD9C0757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6964D8-F19B-3B01-1023-5D6C77808F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BB0D5-730E-416C-8165-94144F66E031}" type="datetimeFigureOut">
              <a:rPr lang="ru-KZ" smtClean="0"/>
              <a:t>09.11.2024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DFD2A1-758C-D53A-55AA-5932F789DE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B0D41A-01EE-705A-2A19-C3856F78E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0E3BC-0538-47EC-A88F-A51FF583ABD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9356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070C9D-13DA-0F64-D092-9118857C2E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 3. Ability models, Trait models, Mixed model, development of EI</a:t>
            </a:r>
            <a:br>
              <a:rPr lang="ru-K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8290E8-0133-C9B9-2178-4193AC2147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Tyulkubayeva A.K.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409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72291-8432-C8B4-C080-9E8315CB5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MIXED MODEL OF EMOTIONAL INTELLIGENCE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06E966-233C-7B8F-6B4C-C7D91E54A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Mixed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enjoys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goodness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competency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disposition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trait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There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two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mixed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proposed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-On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-On, 1997)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Goleman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(2001)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respectively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Basically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Bar-On’s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mixed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more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theoretical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meanwhile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Goleman’s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mixed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more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practical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925429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89EEFD-2164-E9B7-8C1F-83EE0135B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Bar-On’s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mixed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745B97-4AF7-DDBC-1C72-E2BB676B5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-On (1997)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viewed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non-cognitive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capabilities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competencies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skills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influence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individual’s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cope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successfully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environmental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demands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pressures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-On, 1997). The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original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five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dimensions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with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15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components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Intrapersonal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skills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comprise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self-regard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selfawareness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assertiveness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self-actualisation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independence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while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interpersonal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skills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consist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empathy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interpersonal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relationship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social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responsibility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were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described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first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second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respectively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followed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adaptability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includes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problem-solving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flexibility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reality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testing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The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fourth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stress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management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comprises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stress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tolerance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impulse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control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In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last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mood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such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happiness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optimism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were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explained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In 2000,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-On (2000)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refined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original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re-categorising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components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constituent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components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self-regard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self-awareness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assertiveness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empathy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interpersonal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relationship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problemsolving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flexibility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reality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testing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stress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tolerance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impulse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control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facilitators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selfactualisation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independence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social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responsibility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optimism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happiness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691146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733EB4-057B-A989-6282-532402DD6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Components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Bar-On’s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mixed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A9949D1-C5CA-F85D-2475-6B90213C37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6076" y="1942203"/>
            <a:ext cx="10476663" cy="362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631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04C39-2AA8-08A4-6611-18406D0FA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Goleman’s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mixed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B93A8F-98DA-ED1E-232D-6C68B364D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Goleman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(1995)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explained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underlying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personal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characteristic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not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represented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by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cognitive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The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initial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comprises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twenty-five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competencies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Goleman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1998). First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self-awareness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whereby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individual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able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recognise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strengths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weaknesses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goals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motivations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impact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their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others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Second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self-regulatio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includes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recognising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control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redirects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their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negative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more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productive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positive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purpose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Third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social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skills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which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include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managing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relationships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others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directing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others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Fourth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empathy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considers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others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’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feeling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making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decisions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Last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motivation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urge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drive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achievement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Later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2001,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Goleman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refined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four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twenty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competencies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work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Boyatzis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Rhee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Goleman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2001). The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refined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self-awareness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selfmanagement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social-awareness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relationship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management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009045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AF7127-F885-BD48-2465-F2D0D1ABA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Refined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framework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Goleman’s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mixed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D3AE5D1-180A-32C2-CA75-7D04E3E9FE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5342" y="1690688"/>
            <a:ext cx="9163664" cy="432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831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DA409C-C459-584C-4962-265079424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problem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mixed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523D5A-2013-719E-5B90-F0A4E6ABC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However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problem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mixed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construct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redundant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personality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traits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It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said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mixed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purely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measuring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focused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more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adaptive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functioning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such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social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skills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coping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stress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motivation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which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likely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categorised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either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In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addition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Goleman’s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(1995)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includes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imprecise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terms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practice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which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hard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appraise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scientifically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Petrides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2010). On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other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various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definitions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contributed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development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various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In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aspect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-On (1997)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defined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non-cognitive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capabilities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however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included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problem-solving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skills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which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widely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known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cognitive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In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other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words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component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-On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ambiguous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Cherniss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(2010)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also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agreed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Bar-On’s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Goleman’s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included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wider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concepts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trait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which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contrary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widely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accepted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definition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Salovey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Mayer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Therefore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qualify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true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exemplary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Additionally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founder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Mayer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Salovey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(1997)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claimed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cognitive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process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assigned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sequence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from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basic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higher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level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222506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09374-B51A-82DC-4033-37ADC289D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TRAIT MODEL OF EMOTIONAL INTELLIGENCE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F32170-06B5-4BC5-2F35-D559147E9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Petrides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Furnham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(2001)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explained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entwined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selfperceived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tendency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behave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Therefore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personality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should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measure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proposed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idea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Trait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trait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self-efficacy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Trait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composed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fifteen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emotion-related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facets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scattered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across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personality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clustered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under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four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factors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namely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wellbeing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self-control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sociability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Petrides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2009).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Well-being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related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better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adaptation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Self-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control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controlling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urges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desires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High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indicates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perception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expression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establish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maintain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relationship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Lastly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sociability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related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social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relationships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social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influence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Meanwhile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adaptability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self-motivation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facets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directly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global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trait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34839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35425D-C689-2630-DA75-AE4004E15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3:Trait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Petrides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4C52867-BC64-52EC-AAD7-627385C5CD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0245" y="1492501"/>
            <a:ext cx="7031483" cy="468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296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E017743-1ED5-3660-3EED-05827555A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Studies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been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proven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trait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overlapping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even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similar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personality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factor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(Van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., 2017),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although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Petrides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Furnham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(2001)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stated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trait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located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lower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levels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personality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To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trait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seems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reframing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mainstream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known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Big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personality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theories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Petrides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(2009, 2010)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argued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trait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which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actually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make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sense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Intelligence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solve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problems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Gardner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1983),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similarly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identify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understand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relate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solve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problems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which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involves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information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processing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memory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Mayer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Caruso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&amp;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Salovey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2000).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Moreover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according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Horn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Cattell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(1966),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fluid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reasoning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problem-solving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crystallised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knowledge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experience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). With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aspect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fluid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processing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emotion-information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meanwhile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crystallised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knowledge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experience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Ortony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Revelle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&amp;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Zinbarg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2007).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Additionally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Carroll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(1993)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stated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order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consider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proposed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new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domain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cognitive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should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show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positive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associations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existing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factors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concurrently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highly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overlapped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existing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238741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7C2EC5-2837-5875-524B-CE63560AC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aspect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study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Schulte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Carretta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(2004)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proved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that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new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kind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moderately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correlated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general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(g)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impact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general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was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predicted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both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personality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gender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Cherniss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Extein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Goleman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Weissberg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(2006)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also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agreed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that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different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from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both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quotient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(IQ)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personality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Therefore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clearly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shows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that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clustered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personality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Furthermore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increases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with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age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Horn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&amp;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Cattell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1966;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Mayer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., 2000). In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contrast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personality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trait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inborn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characteristic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which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persists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over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time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situation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Mayer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&amp;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Salovey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1997; Morris &amp;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Maisto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2002). In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fact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studies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agreed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that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increases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with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age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Goleman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1995;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Mayer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&amp;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Salovey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1997).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Therefore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should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measured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trait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To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apply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contentious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that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using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concept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evaluate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incongruous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unsuitable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K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915401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EF5C5B-0372-5230-F0D1-99140F6CF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	D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ifferent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theorists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defined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differently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theorist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like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-On,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Goleman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Petrides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categorised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non-cognitive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except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Salovey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Mayer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pioneer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Salovey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Mayer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(1990)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defined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monitor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one’s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own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other’s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discriminate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among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them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information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guide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one’s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thinking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Goleman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(1995)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other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explained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underlying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personal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characteristic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represented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cognitive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-On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viewed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non-cognitive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capabilities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competencies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skills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influence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individual’s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cope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environmental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demands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pressures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successfully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-On, 1997).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Petrides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Furnham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(2001)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defined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trait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it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constellation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self-perceptions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located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lower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levels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personality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hierarchies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478758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BD432E4-0F0C-202B-A4DB-01507F946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1381"/>
            <a:ext cx="10515600" cy="5085582"/>
          </a:xfrm>
        </p:spPr>
        <p:txBody>
          <a:bodyPr/>
          <a:lstStyle/>
          <a:p>
            <a:pPr marL="0" indent="0">
              <a:buNone/>
            </a:pP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various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definitions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contributed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development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three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(1)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(2)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mixed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(3)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trait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existing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described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personal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understanding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managing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utilising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oneself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social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understanding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managing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others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Variation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definitions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proposed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major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theorists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contributed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development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various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925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8944D-9213-7061-68B6-2CE5329D3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ABILITY MODEL OF EMOTIONAL INTELLIGENCE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45DDFF-A935-FFBA-4658-7AEB15AD8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made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up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four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sets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processing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mental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abilities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which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arranged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order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from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very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basic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higher-level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Mayer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Salovey’s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(1997)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comprised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namely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(1)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perception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appraisal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expression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(2)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facilitation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thinking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(3)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understanding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analysing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(4)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reflective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regulation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Each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group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four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levels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ranged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from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very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basic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level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highest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advanced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level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Mayer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Salovey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(1997)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described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perception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appraisal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expression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identify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differentiate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oneself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others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027138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39E0F2-0BC4-42C9-3D4C-77DE1EA12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(1)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perception</a:t>
            </a:r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appraisal</a:t>
            </a:r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expression</a:t>
            </a:r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E79DE0-1581-378D-6DC5-2DD5B87EE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process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perception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appraisal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expression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starts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identify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one’s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own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via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body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arousal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inner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feelings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thoughts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Subsequently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individual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mastered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generalising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based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their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self-experience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identify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others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’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observing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surrounding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cues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develops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Following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individual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could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express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feelings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coherently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surrounding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cues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Finally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individual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can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differentiate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between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accurate</a:t>
            </a:r>
            <a:r>
              <a:rPr lang="ru-KZ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inaccurate</a:t>
            </a:r>
            <a:r>
              <a:rPr lang="ru-KZ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expressions</a:t>
            </a:r>
            <a:r>
              <a:rPr lang="ru-KZ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feelings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well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recognise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ascertain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between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honest</a:t>
            </a:r>
            <a:r>
              <a:rPr lang="ru-KZ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dishonest</a:t>
            </a:r>
            <a:r>
              <a:rPr lang="ru-KZ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expressions</a:t>
            </a:r>
            <a:r>
              <a:rPr lang="ru-KZ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feelings</a:t>
            </a:r>
            <a:r>
              <a:rPr lang="ru-K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KZ" dirty="0"/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943582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358B0C-9EA8-12DB-5C09-B069ADAF0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(2)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facilitation</a:t>
            </a:r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thinking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B0601F-B052-8D42-9423-747DF2854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Another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facilitation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thinking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Mayer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&amp;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Salovey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1997).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facilitation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thinking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described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facilitating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thinking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processes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such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reasoning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problem-solving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interpersonal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communication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basic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level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individual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will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prioritise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thinking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focusing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on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important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information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their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surrounding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environment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Eventually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individual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generate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vivid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aid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judgments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memory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process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individual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will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manipulate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examine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generated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deeply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plan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make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decision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individual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think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from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various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perspectives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utilising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their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mood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swing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Specifically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bad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mood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leads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pessimistic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thoughts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while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good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mood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leads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optimistic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thoughts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As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mood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swings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thinking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style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will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shift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intelligent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persons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more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flexible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while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constructing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plan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mood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swing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Mayer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&amp;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Salovey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1997;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Salovey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&amp;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Mayer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1990). The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highest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level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facilitation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thinking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recognise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reasoning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induced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Happiness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state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facilitates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creative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inductive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reasoning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while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sadness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state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facilitates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deductive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reasoning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321052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1AC047-6991-5925-1D5A-C425FC551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(3)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understanding</a:t>
            </a:r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analysing</a:t>
            </a:r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392062-4AB7-5BB1-4356-AB29B6305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third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understanding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analysing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explains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individual’s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classify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understand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meanings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implied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those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Mayer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&amp;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Salovey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1997).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Labelling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recognising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similarities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differences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between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labelled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fundamental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understanding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For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instant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joy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great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delight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happiness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meanwhile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sadness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aversion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makes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wants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cry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withdraw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ourselves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from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surroundings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Reeve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2009).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Succeeding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level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leads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interpret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its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origin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like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sadness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accompanied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happiness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accompanied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gain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Once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person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understand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complex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feelings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blended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feelings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time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such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simultaneous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feelings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hate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Finally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individual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mastered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understanding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analysing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able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recognise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transitions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between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For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instant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anger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shame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satisfaction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circumstances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situation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70850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49315-C253-F1EE-CF59-5C90222A6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(4)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reflective</a:t>
            </a:r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regulation</a:t>
            </a:r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6F0991-671E-A52D-A71B-3BF3DFF4D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last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reflective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regulation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dimension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prevent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reduce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enhance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or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modify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our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own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others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’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Mayer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&amp;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Salovey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1997).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encourages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cognitive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growth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individual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In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fact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good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regulation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facilitate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thinking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processes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plan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Basically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individual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good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reflective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regulation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accept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both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pleasant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unpleasant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feelings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Eventually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learn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engage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detach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from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based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its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utility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Subsequently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individual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could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monitor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reflect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one’s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own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others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’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Finally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individual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will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become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proficient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managing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their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enhancing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pleasant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and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moderating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unpleasant</a:t>
            </a:r>
            <a:r>
              <a:rPr lang="ru-KZ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KZ" sz="18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emotions</a:t>
            </a:r>
            <a:r>
              <a:rPr lang="ru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047539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45EE4A-8FDA-43C1-BF69-990FA8701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ability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most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influential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model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purely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uses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cognitive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ability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processing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scientifically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proven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Furthermore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Mayer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Salovey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(1997)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argued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that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ability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based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trait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consistent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behaviour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over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time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increases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age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training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Goleman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1995;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Mayer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&amp;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Salovey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1997).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Additionally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Cherniss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(2010)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stated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that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best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ability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follows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common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definition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“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managing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oneself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others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”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which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also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agreed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other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major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theorists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including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Petrides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Goleman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Bar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-On. In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perceptive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O’Boyle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Humphrey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Pollack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Hawver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Story (2011)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agreed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that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instruments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based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ability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best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capability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differentiate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from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related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variables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such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personality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other</a:t>
            </a:r>
            <a:r>
              <a:rPr lang="ru-KZ" sz="18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competencies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Therefore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study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ability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instrument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developed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based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ability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was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used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describe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phenomena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emphases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pure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form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emotional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excluding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KZ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trait</a:t>
            </a:r>
            <a:r>
              <a:rPr lang="ru-KZ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K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8127159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2535</Words>
  <Application>Microsoft Office PowerPoint</Application>
  <PresentationFormat>Широкоэкранный</PresentationFormat>
  <Paragraphs>50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L 3. Ability models, Trait models, Mixed model, development of EI </vt:lpstr>
      <vt:lpstr>Презентация PowerPoint</vt:lpstr>
      <vt:lpstr>Презентация PowerPoint</vt:lpstr>
      <vt:lpstr>ABILITY MODEL OF EMOTIONAL INTELLIGENCE </vt:lpstr>
      <vt:lpstr>(1) perception, appraisal and expression of emotion</vt:lpstr>
      <vt:lpstr>(2) emotional facilitation of thinking</vt:lpstr>
      <vt:lpstr>(3) understanding and analysing emotions</vt:lpstr>
      <vt:lpstr>(4) reflective regulation of emotions</vt:lpstr>
      <vt:lpstr>Презентация PowerPoint</vt:lpstr>
      <vt:lpstr>MIXED MODEL OF EMOTIONAL INTELLIGENCE </vt:lpstr>
      <vt:lpstr>Bar-On’s mixed model</vt:lpstr>
      <vt:lpstr>Components in Bar-On’s mixed model of emotional intelligence</vt:lpstr>
      <vt:lpstr>Goleman’s mixed model</vt:lpstr>
      <vt:lpstr>Refined framework of Goleman’s mixed model of emotional intelligence</vt:lpstr>
      <vt:lpstr>The problem with mixed model</vt:lpstr>
      <vt:lpstr>TRAIT MODEL OF EMOTIONAL INTELLIGENCE</vt:lpstr>
      <vt:lpstr>Figure 3:Trait model of emotional intelligence by Petrides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Altynay Tyulkubayeva</dc:creator>
  <cp:lastModifiedBy>Altynay Tyulkubayeva</cp:lastModifiedBy>
  <cp:revision>20</cp:revision>
  <dcterms:created xsi:type="dcterms:W3CDTF">2024-11-09T00:56:34Z</dcterms:created>
  <dcterms:modified xsi:type="dcterms:W3CDTF">2024-11-09T06:04:28Z</dcterms:modified>
</cp:coreProperties>
</file>